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34" d="100"/>
          <a:sy n="34" d="100"/>
        </p:scale>
        <p:origin x="56" y="4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69B5B-0B4E-4370-8C22-F8084D4427C3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4606-DA2E-441D-A8B4-B722A87AF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83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69B5B-0B4E-4370-8C22-F8084D4427C3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4606-DA2E-441D-A8B4-B722A87AF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852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69B5B-0B4E-4370-8C22-F8084D4427C3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4606-DA2E-441D-A8B4-B722A87AF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272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69B5B-0B4E-4370-8C22-F8084D4427C3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4606-DA2E-441D-A8B4-B722A87AF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733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69B5B-0B4E-4370-8C22-F8084D4427C3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4606-DA2E-441D-A8B4-B722A87AF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951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69B5B-0B4E-4370-8C22-F8084D4427C3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4606-DA2E-441D-A8B4-B722A87AF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042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69B5B-0B4E-4370-8C22-F8084D4427C3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4606-DA2E-441D-A8B4-B722A87AF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615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69B5B-0B4E-4370-8C22-F8084D4427C3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4606-DA2E-441D-A8B4-B722A87AF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106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69B5B-0B4E-4370-8C22-F8084D4427C3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4606-DA2E-441D-A8B4-B722A87AF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91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69B5B-0B4E-4370-8C22-F8084D4427C3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4606-DA2E-441D-A8B4-B722A87AF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823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69B5B-0B4E-4370-8C22-F8084D4427C3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4606-DA2E-441D-A8B4-B722A87AF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153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69B5B-0B4E-4370-8C22-F8084D4427C3}" type="datetimeFigureOut">
              <a:rPr lang="en-US" smtClean="0"/>
              <a:t>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A4606-DA2E-441D-A8B4-B722A87AF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022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2">
                <a:lumMod val="20000"/>
                <a:lumOff val="80000"/>
              </a:schemeClr>
            </a:gs>
            <a:gs pos="83000">
              <a:schemeClr val="accent2">
                <a:lumMod val="60000"/>
                <a:lumOff val="40000"/>
              </a:schemeClr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Harmonic Mix Inc.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presentation of a demo.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830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Harmonic Mix Inc.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Harmonic Mix Inc.</dc:title>
  <dc:creator>Tim Koscielski</dc:creator>
  <cp:lastModifiedBy>Tim Koscielski</cp:lastModifiedBy>
  <cp:revision>1</cp:revision>
  <dcterms:created xsi:type="dcterms:W3CDTF">2016-01-13T17:24:11Z</dcterms:created>
  <dcterms:modified xsi:type="dcterms:W3CDTF">2016-01-13T17:24:27Z</dcterms:modified>
</cp:coreProperties>
</file>